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0CF438-B5C8-4F44-AEE7-BDFBB72ADF08}">
  <a:tblStyle styleId="{FC0CF438-B5C8-4F44-AEE7-BDFBB72ADF0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064058e02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064058e02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064058e02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064058e02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064058e02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064058e02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064058e0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064058e0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064058e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064058e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064058e0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064058e0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064058e0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064058e0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064058e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064058e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064058e02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1064058e02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064058e0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064058e0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064058e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064058e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064058e02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064058e02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064058e02_1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1064058e02_1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064058e02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064058e02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064058e0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1064058e0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064058e0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064058e0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064058e02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064058e02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064058e02_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064058e02_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064058e02_7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064058e02_7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8bfc03f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8bfc03f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064058e0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064058e0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064058e02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064058e02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11708" y="14597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/>
              <a:t>Media Software Engineering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Milestone 1</a:t>
            </a:r>
            <a:endParaRPr sz="2700"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311700" y="34301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Team </a:t>
            </a:r>
            <a:r>
              <a:rPr lang="ko" sz="1600"/>
              <a:t>GOGUMA</a:t>
            </a:r>
            <a:endParaRPr sz="1600"/>
          </a:p>
        </p:txBody>
      </p:sp>
      <p:sp>
        <p:nvSpPr>
          <p:cNvPr id="131" name="Google Shape;131;p25"/>
          <p:cNvSpPr txBox="1"/>
          <p:nvPr/>
        </p:nvSpPr>
        <p:spPr>
          <a:xfrm>
            <a:off x="5995325" y="2867225"/>
            <a:ext cx="16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Description &amp; </a:t>
            </a:r>
            <a:r>
              <a:rPr lang="ko"/>
              <a:t>Motivation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Why Anido ? : A</a:t>
            </a:r>
            <a:r>
              <a:rPr b="1" lang="ko" sz="1500"/>
              <a:t>pproachable</a:t>
            </a:r>
            <a:endParaRPr b="1"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500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500"/>
              <a:t>Choose a casual theme to make it more approachable than traditional Quoridor games.</a:t>
            </a:r>
            <a:endParaRPr sz="1500"/>
          </a:p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500"/>
              <a:t>-&gt; We chose a theme that utilizes nature and animals.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100"/>
              <a:t>Map : Planning custom with Unity 3D </a:t>
            </a:r>
            <a:endParaRPr sz="11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100"/>
              <a:t>Objects : Nature Objects Unity Assets</a:t>
            </a:r>
            <a:endParaRPr sz="11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100"/>
              <a:t>Characters : Animals Unitiy Assets</a:t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Description &amp; </a:t>
            </a:r>
            <a:r>
              <a:rPr lang="ko"/>
              <a:t>Motivation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431300" y="1137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Why Anido ? : A</a:t>
            </a:r>
            <a:r>
              <a:rPr b="1" lang="ko" sz="1500"/>
              <a:t>pproachable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 Map 				      Objects	  			  Characters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600" y="2499975"/>
            <a:ext cx="2397850" cy="156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950" y="2499974"/>
            <a:ext cx="2508077" cy="15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50" y="2499975"/>
            <a:ext cx="2397851" cy="156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Description &amp; </a:t>
            </a:r>
            <a:r>
              <a:rPr lang="ko"/>
              <a:t>Motivation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Why Anido ? : Approachable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Utilizing the casual nature of the theme in 3D, </a:t>
            </a:r>
            <a:endParaRPr sz="15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the combination of cute animals and natural objects will provide </a:t>
            </a:r>
            <a:endParaRPr sz="15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more fun than the existing Quoridor !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 Features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75" y="1717440"/>
            <a:ext cx="8214074" cy="225393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 Features</a:t>
            </a:r>
            <a:endParaRPr/>
          </a:p>
        </p:txBody>
      </p:sp>
      <p:pic>
        <p:nvPicPr>
          <p:cNvPr descr="3d model animal cartoon by bariacg" id="223" name="Google Shape;22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">
            <a:off x="6593850" y="2338326"/>
            <a:ext cx="2179751" cy="153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Technology &amp; tools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Technology &amp; tools</a:t>
            </a:r>
            <a:endParaRPr/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Technology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Server-Client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HTTP protocol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REST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MVC design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Spring Framework</a:t>
            </a:r>
            <a:endParaRPr/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45650"/>
            <a:ext cx="1321425" cy="13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275" y="1150025"/>
            <a:ext cx="1364349" cy="136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475" y="1131700"/>
            <a:ext cx="1401000" cy="14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050" y="2646650"/>
            <a:ext cx="1523325" cy="15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7126" y="2805625"/>
            <a:ext cx="1364350" cy="13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Technology &amp; tools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Tools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Git &amp;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Jira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Unity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Spring Tool Suite 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Photoshop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illustrator</a:t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600" y="1220225"/>
            <a:ext cx="2330152" cy="131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100" y="1203638"/>
            <a:ext cx="2392401" cy="134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400" y="2530925"/>
            <a:ext cx="1704275" cy="17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3349" y="2690163"/>
            <a:ext cx="1241425" cy="12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2106" y="2692028"/>
            <a:ext cx="1241424" cy="121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 Backlog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 Backlog</a:t>
            </a:r>
            <a:endParaRPr/>
          </a:p>
        </p:txBody>
      </p:sp>
      <p:grpSp>
        <p:nvGrpSpPr>
          <p:cNvPr id="261" name="Google Shape;261;p43"/>
          <p:cNvGrpSpPr/>
          <p:nvPr/>
        </p:nvGrpSpPr>
        <p:grpSpPr>
          <a:xfrm>
            <a:off x="190700" y="1064600"/>
            <a:ext cx="8762600" cy="3276491"/>
            <a:chOff x="69700" y="1064600"/>
            <a:chExt cx="8762600" cy="3276491"/>
          </a:xfrm>
        </p:grpSpPr>
        <p:pic>
          <p:nvPicPr>
            <p:cNvPr id="262" name="Google Shape;262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700" y="1064600"/>
              <a:ext cx="4356625" cy="326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5675" y="1307500"/>
              <a:ext cx="4356625" cy="30335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Contents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I</a:t>
            </a:r>
            <a:r>
              <a:rPr lang="ko"/>
              <a:t>dea </a:t>
            </a:r>
            <a:r>
              <a:rPr lang="ko"/>
              <a:t>Description &amp; Motivation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2. Game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3. Technology &amp;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4. Product Backlog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5. Project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6. Work Division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Schedule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/>
        </p:nvSpPr>
        <p:spPr>
          <a:xfrm flipH="1">
            <a:off x="745533" y="1379441"/>
            <a:ext cx="3382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~ 2</a:t>
            </a:r>
            <a:r>
              <a:rPr b="1" baseline="30000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nd</a:t>
            </a: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milestone</a:t>
            </a:r>
            <a:endParaRPr sz="1100"/>
          </a:p>
        </p:txBody>
      </p:sp>
      <p:sp>
        <p:nvSpPr>
          <p:cNvPr id="274" name="Google Shape;274;p45"/>
          <p:cNvSpPr txBox="1"/>
          <p:nvPr/>
        </p:nvSpPr>
        <p:spPr>
          <a:xfrm flipH="1">
            <a:off x="4811916" y="1383307"/>
            <a:ext cx="3382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~ 3rd milestone</a:t>
            </a:r>
            <a:endParaRPr sz="1100"/>
          </a:p>
        </p:txBody>
      </p:sp>
      <p:graphicFrame>
        <p:nvGraphicFramePr>
          <p:cNvPr id="275" name="Google Shape;275;p45"/>
          <p:cNvGraphicFramePr/>
          <p:nvPr/>
        </p:nvGraphicFramePr>
        <p:xfrm>
          <a:off x="628649" y="1836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{FC0CF438-B5C8-4F44-AEE7-BDFBB72ADF08}</a:tableStyleId>
              </a:tblPr>
              <a:tblGrid>
                <a:gridCol w="759775"/>
                <a:gridCol w="759775"/>
                <a:gridCol w="2097000"/>
              </a:tblGrid>
              <a:tr h="246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1w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both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Sharing idea for game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2w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both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Preparing for 1st milestone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3w</a:t>
                      </a:r>
                      <a:endParaRPr sz="1100"/>
                    </a:p>
                  </a:txBody>
                  <a:tcPr marT="36425" marB="36425" marR="72850" marL="72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server</a:t>
                      </a:r>
                      <a:endParaRPr sz="1100"/>
                    </a:p>
                  </a:txBody>
                  <a:tcPr marT="36425" marB="36425" marR="72850" marL="728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Sharing git repository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Building a server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</a:t>
                      </a:r>
                      <a:endParaRPr sz="1100"/>
                    </a:p>
                  </a:txBody>
                  <a:tcPr marT="36425" marB="36425" marR="72850" marL="728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Implementing game frame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Creating key game objects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4w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both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Implementing game logic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5w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both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Implementing game logic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6w</a:t>
                      </a:r>
                      <a:endParaRPr sz="1100"/>
                    </a:p>
                  </a:txBody>
                  <a:tcPr marT="36425" marB="36425" marR="72850" marL="72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server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Synchronization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2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Implementing game logic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7w</a:t>
                      </a:r>
                      <a:endParaRPr sz="1100"/>
                    </a:p>
                  </a:txBody>
                  <a:tcPr marT="36425" marB="36425" marR="72850" marL="728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server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Synchronization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Implementing user interface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both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Preparing for 2nd milestone</a:t>
                      </a:r>
                      <a:endParaRPr sz="1100"/>
                    </a:p>
                  </a:txBody>
                  <a:tcPr marT="13650" marB="13650" marR="20475" marL="204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6" name="Google Shape;276;p45"/>
          <p:cNvGraphicFramePr/>
          <p:nvPr/>
        </p:nvGraphicFramePr>
        <p:xfrm>
          <a:off x="4858655" y="1836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{FC0CF438-B5C8-4F44-AEE7-BDFBB72ADF08}</a:tableStyleId>
              </a:tblPr>
              <a:tblGrid>
                <a:gridCol w="779925"/>
                <a:gridCol w="779925"/>
                <a:gridCol w="2152575"/>
              </a:tblGrid>
              <a:tr h="2420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8w</a:t>
                      </a:r>
                      <a:endParaRPr sz="1100"/>
                    </a:p>
                  </a:txBody>
                  <a:tcPr marT="41150" marB="41150" marR="82325" marL="823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server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Implementing Sign in/Log in service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0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Implementing user interface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0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9w</a:t>
                      </a:r>
                      <a:endParaRPr sz="1100"/>
                    </a:p>
                  </a:txBody>
                  <a:tcPr marT="41150" marB="41150" marR="82325" marL="823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server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Implementing database system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0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Implementing user interface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0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10w</a:t>
                      </a:r>
                      <a:endParaRPr sz="1100"/>
                    </a:p>
                  </a:txBody>
                  <a:tcPr marT="41150" marB="41150" marR="82325" marL="823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server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Implementing database system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0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Implementing additional stages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0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11w,12w</a:t>
                      </a:r>
                      <a:endParaRPr sz="1100"/>
                    </a:p>
                  </a:txBody>
                  <a:tcPr marT="41150" marB="41150" marR="82325" marL="823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both</a:t>
                      </a:r>
                      <a:endParaRPr sz="1100"/>
                    </a:p>
                  </a:txBody>
                  <a:tcPr marT="41150" marB="41150" marR="82325" marL="823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Complementing final version of game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0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Preparing for 3rd milestone</a:t>
                      </a:r>
                      <a:endParaRPr sz="1100"/>
                    </a:p>
                  </a:txBody>
                  <a:tcPr marT="13725" marB="13725" marR="20600" marL="206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Schedule</a:t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Work Division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50" y="1158800"/>
            <a:ext cx="7607699" cy="30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Work division</a:t>
            </a:r>
            <a:endParaRPr/>
          </a:p>
        </p:txBody>
      </p:sp>
      <p:sp>
        <p:nvSpPr>
          <p:cNvPr id="289" name="Google Shape;289;p47"/>
          <p:cNvSpPr txBox="1"/>
          <p:nvPr/>
        </p:nvSpPr>
        <p:spPr>
          <a:xfrm>
            <a:off x="1083975" y="2694250"/>
            <a:ext cx="279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Dong Ho </a:t>
            </a:r>
            <a:r>
              <a:rPr b="1" lang="ko" sz="1800">
                <a:solidFill>
                  <a:schemeClr val="dk1"/>
                </a:solidFill>
              </a:rPr>
              <a:t>Choi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Song Heon Han</a:t>
            </a:r>
            <a:endParaRPr b="1" sz="1800"/>
          </a:p>
        </p:txBody>
      </p:sp>
      <p:sp>
        <p:nvSpPr>
          <p:cNvPr id="290" name="Google Shape;290;p47"/>
          <p:cNvSpPr txBox="1"/>
          <p:nvPr/>
        </p:nvSpPr>
        <p:spPr>
          <a:xfrm>
            <a:off x="5288425" y="2694250"/>
            <a:ext cx="2796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Seung Woo Lee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Dae</a:t>
            </a:r>
            <a:r>
              <a:rPr b="1" lang="ko" sz="1800">
                <a:solidFill>
                  <a:schemeClr val="dk1"/>
                </a:solidFill>
              </a:rPr>
              <a:t> Yong Kim</a:t>
            </a:r>
            <a:endParaRPr b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</a:t>
            </a:r>
            <a:r>
              <a:rPr lang="ko"/>
              <a:t>Description &amp; </a:t>
            </a:r>
            <a:r>
              <a:rPr lang="ko"/>
              <a:t>Motivation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Description</a:t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Game Idea ?</a:t>
            </a:r>
            <a:endParaRPr b="1" sz="15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Quoridor board game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00" y="2223150"/>
            <a:ext cx="3132803" cy="20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4572000" y="2488675"/>
            <a:ext cx="36816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 popular board game worldwide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Classic and formal design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Description</a:t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00" y="2223150"/>
            <a:ext cx="3132803" cy="20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type="title"/>
          </p:nvPr>
        </p:nvSpPr>
        <p:spPr>
          <a:xfrm>
            <a:off x="1940975" y="27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???</a:t>
            </a: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Game Idea ?</a:t>
            </a:r>
            <a:endParaRPr b="1" sz="15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Upgrade an existing Quoridor board game with a different theme.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000"/>
              <a:t>-&gt;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Description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Game Idea ?</a:t>
            </a:r>
            <a:endParaRPr b="1" sz="15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Anido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50" y="2102812"/>
            <a:ext cx="2268963" cy="1512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d model animal cartoon by bariacg" id="166" name="Google Shape;1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8821">
            <a:off x="1833156" y="3292495"/>
            <a:ext cx="2207665" cy="130208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4572000" y="2194075"/>
            <a:ext cx="4284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717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Friendly image and casual theme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Enjoyed by anyone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b="0" i="0" lang="ko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PC platform Casual Strategy Board game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Description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Game Idea ?</a:t>
            </a:r>
            <a:endParaRPr b="1" sz="15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Anido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4" name="Google Shape;174;p31"/>
          <p:cNvSpPr txBox="1"/>
          <p:nvPr/>
        </p:nvSpPr>
        <p:spPr>
          <a:xfrm>
            <a:off x="4572000" y="1337500"/>
            <a:ext cx="4052700" cy="22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604"/>
              <a:buFont typeface="Arial"/>
              <a:buNone/>
            </a:pPr>
            <a:r>
              <a:rPr b="1" lang="ko" sz="1517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Rule</a:t>
            </a:r>
            <a:endParaRPr sz="1300"/>
          </a:p>
          <a:p>
            <a:pPr indent="-304958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 sz="1300"/>
              <a:t>17x17 main board</a:t>
            </a:r>
            <a:endParaRPr sz="1300"/>
          </a:p>
          <a:p>
            <a:pPr indent="-304958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 sz="1300"/>
              <a:t>2 or 4 players play with 10 obstacles each</a:t>
            </a:r>
            <a:endParaRPr sz="1300"/>
          </a:p>
          <a:p>
            <a:pPr indent="-30495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 sz="1300">
                <a:solidFill>
                  <a:schemeClr val="dk1"/>
                </a:solidFill>
              </a:rPr>
              <a:t>Each player places character in the middle of the first row in front of player side.</a:t>
            </a:r>
            <a:endParaRPr sz="1300"/>
          </a:p>
          <a:p>
            <a:pPr indent="-304958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ko" sz="1300"/>
              <a:t>Players select one of the following actions per turn:</a:t>
            </a:r>
            <a:endParaRPr sz="1300"/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/>
              <a:t>- Move characters </a:t>
            </a:r>
            <a:endParaRPr sz="1300"/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/>
              <a:t>- Set up one obstacle</a:t>
            </a:r>
            <a:endParaRPr sz="1300"/>
          </a:p>
        </p:txBody>
      </p:sp>
      <p:sp>
        <p:nvSpPr>
          <p:cNvPr id="175" name="Google Shape;175;p31"/>
          <p:cNvSpPr txBox="1"/>
          <p:nvPr/>
        </p:nvSpPr>
        <p:spPr>
          <a:xfrm>
            <a:off x="4572000" y="3800575"/>
            <a:ext cx="42843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" sz="1517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Winning Condition</a:t>
            </a:r>
            <a:endParaRPr b="1" i="0" sz="1517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Char char="●"/>
            </a:pPr>
            <a:r>
              <a:rPr lang="ko" sz="1300"/>
              <a:t>Placing character to any tiles in the opponent's front row </a:t>
            </a:r>
            <a:endParaRPr sz="1300"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850" y="2133900"/>
            <a:ext cx="1938850" cy="23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Description &amp; </a:t>
            </a:r>
            <a:r>
              <a:rPr lang="ko"/>
              <a:t>Motivation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/>
              <a:t>Why Anido ? : Implementation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/>
              <a:t>Switching turns between players would be a good idea to utilize the </a:t>
            </a:r>
            <a:r>
              <a:rPr b="1" lang="ko"/>
              <a:t>REST API</a:t>
            </a:r>
            <a:endParaRPr b="1"/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/>
              <a:t>-&gt; We chose a turn-based strategy board game.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025" y="2862900"/>
            <a:ext cx="4783425" cy="16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Idea Description &amp; </a:t>
            </a:r>
            <a:r>
              <a:rPr lang="ko"/>
              <a:t>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Why Anido ? : Implementation</a:t>
            </a:r>
            <a:endParaRPr b="1"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1500"/>
              <a:t>When a player ends their turn </a:t>
            </a:r>
            <a:endParaRPr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1500"/>
              <a:t>by placing their character or obstacle where they want it, </a:t>
            </a:r>
            <a:endParaRPr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1500"/>
              <a:t>the data is sent to the server and </a:t>
            </a:r>
            <a:endParaRPr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1500"/>
              <a:t>the other player receives the data from the server.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00"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925" y="1722800"/>
            <a:ext cx="2615824" cy="21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